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Canva Sans Bold" charset="1" panose="020B0803030501040103"/>
      <p:regular r:id="rId19"/>
    </p:embeddedFont>
    <p:embeddedFont>
      <p:font typeface="Canva Sans" charset="1" panose="020B0503030501040103"/>
      <p:regular r:id="rId20"/>
    </p:embeddedFont>
    <p:embeddedFont>
      <p:font typeface="Fredoka" charset="1" panose="02000000000000000000"/>
      <p:regular r:id="rId21"/>
    </p:embeddedFont>
    <p:embeddedFont>
      <p:font typeface="Times New Roman" charset="1" panose="02030502070405020303"/>
      <p:regular r:id="rId22"/>
    </p:embeddedFont>
    <p:embeddedFont>
      <p:font typeface="RoxboroughCF Bold" charset="1" panose="000008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nND51B4I.mp4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VAGnND51B4I.mp4" Type="http://schemas.openxmlformats.org/officeDocument/2006/relationships/video"/><Relationship Id="rId4" Target="../media/VAGnND51B4I.mp4" Type="http://schemas.microsoft.com/office/2007/relationships/media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32758" y="3791059"/>
            <a:ext cx="5659752" cy="5323303"/>
          </a:xfrm>
          <a:custGeom>
            <a:avLst/>
            <a:gdLst/>
            <a:ahLst/>
            <a:cxnLst/>
            <a:rect r="r" b="b" t="t" l="l"/>
            <a:pathLst>
              <a:path h="5323303" w="5659752">
                <a:moveTo>
                  <a:pt x="0" y="0"/>
                </a:moveTo>
                <a:lnTo>
                  <a:pt x="5659751" y="0"/>
                </a:lnTo>
                <a:lnTo>
                  <a:pt x="5659751" y="5323302"/>
                </a:lnTo>
                <a:lnTo>
                  <a:pt x="0" y="53233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6816" t="0" r="-49964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832270" y="4012773"/>
            <a:ext cx="7913671" cy="4568144"/>
          </a:xfrm>
          <a:custGeom>
            <a:avLst/>
            <a:gdLst/>
            <a:ahLst/>
            <a:cxnLst/>
            <a:rect r="r" b="b" t="t" l="l"/>
            <a:pathLst>
              <a:path h="4568144" w="7913671">
                <a:moveTo>
                  <a:pt x="0" y="0"/>
                </a:moveTo>
                <a:lnTo>
                  <a:pt x="7913670" y="0"/>
                </a:lnTo>
                <a:lnTo>
                  <a:pt x="7913670" y="4568144"/>
                </a:lnTo>
                <a:lnTo>
                  <a:pt x="0" y="45681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0" y="511471"/>
            <a:ext cx="18288000" cy="4824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b="true" sz="9200">
                <a:solidFill>
                  <a:srgbClr val="8B1E1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AI-Enhanced Breach and Attack Simulator</a:t>
            </a:r>
          </a:p>
          <a:p>
            <a:pPr algn="ctr">
              <a:lnSpc>
                <a:spcPts val="1288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6991668" y="9191625"/>
            <a:ext cx="1828800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8B1E19"/>
                </a:solidFill>
                <a:latin typeface="Canva Sans"/>
                <a:ea typeface="Canva Sans"/>
                <a:cs typeface="Canva Sans"/>
                <a:sym typeface="Canva Sans"/>
              </a:rPr>
              <a:t>By Neha Kasera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3787" r="0" b="0"/>
          <a:stretch>
            <a:fillRect/>
          </a:stretch>
        </p:blipFill>
        <p:spPr>
          <a:xfrm flipH="false" flipV="false" rot="0">
            <a:off x="1398494" y="1340430"/>
            <a:ext cx="15491012" cy="791787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82224" y="-104775"/>
            <a:ext cx="3730347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RoxboroughCF Bold"/>
                <a:ea typeface="RoxboroughCF Bold"/>
                <a:cs typeface="RoxboroughCF Bold"/>
                <a:sym typeface="RoxboroughCF Bold"/>
              </a:rPr>
              <a:t>Demo video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711778" y="-171450"/>
            <a:ext cx="11628834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Real world use cases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37589" y="1876115"/>
            <a:ext cx="17812821" cy="5447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Security Oper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ations Center (SOC) 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synthetic logs to test SIEM rules and analyst workflows.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Red Te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am/Blue Team Exercises 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Simulate attack chains to t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ain defenders and test detection capabilities.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Tool Benchmarking 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Evaluate and tune anomaly detection or alerting systems using labeled, realistic data.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ompliance &amp; Reporting 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Demonstrate continuous security validation and MITRE ATT&amp;CK alignment for audits.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48399" y="-171450"/>
            <a:ext cx="1235559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Future Enhancements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37589" y="1876115"/>
            <a:ext cx="17812821" cy="8448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Expand Attack Library 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 more sophisticated and diverse 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attack scenarios (e.g., supply chain, cloud attacks).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Integrate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with Real SIEM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 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Directly feed synthetic logs into tools like Splunk, ELK, or QRadar for live testing.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dv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anced AI Integration: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ine-tuned language models fo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more accurate breach narratives.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deep 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 for anomaly detection.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Customization 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Allow users to define custom attack chains and log formats.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Visualization Improvements 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 MITRE ATT&amp;CK matrix heatmaps and time-series dashboards.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omated Reporting :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enerate PDF/HTML reports summarizing each simulation.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444560" y="-171450"/>
            <a:ext cx="616327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Conclusion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406643" y="1669541"/>
            <a:ext cx="14239105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demonstrates the design and implementation of an 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AI-Enhanced Breach and Attack Simulation Tool that automates the process of simulating cyberattacks, generating realistic security logs, mapping events to the MITRE ATT&amp;CK framework, and leveraging AI for breach narration and anomaly detection.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406643" y="8767127"/>
            <a:ext cx="1423910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2256" y="141605"/>
            <a:ext cx="874776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Background and motivation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18667" y="1413324"/>
            <a:ext cx="13044131" cy="244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growing sophistication and frequency of cyberattacks.</a:t>
            </a:r>
          </a:p>
          <a:p>
            <a:pPr algn="ctr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Organizations need to continuously test and improve their defenses.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Manual testing is time-consuming and resource-intensive.</a:t>
            </a:r>
          </a:p>
          <a:p>
            <a:pPr algn="ctr">
              <a:lnSpc>
                <a:spcPts val="475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624959" y="5048250"/>
            <a:ext cx="302704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Objective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27344" y="6316345"/>
            <a:ext cx="13612044" cy="244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 an automated tool that simulates real-world cyberattacks, generates synthetic security logs, and leverages AI for detection and analysis.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79205" y="-171450"/>
            <a:ext cx="1089398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Problem Statement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86757" y="1525498"/>
            <a:ext cx="8839438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RoxboroughCF Bold"/>
                <a:ea typeface="RoxboroughCF Bold"/>
                <a:cs typeface="RoxboroughCF Bold"/>
                <a:sym typeface="RoxboroughCF Bold"/>
              </a:rPr>
              <a:t>Challenges in Cybersecurity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86757" y="2526893"/>
            <a:ext cx="17345226" cy="304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Security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teams struggle to keep up with evolving attack techniques.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Traditional penetration testing is not continuous and can miss new threats.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Lack of realistic, labeled data for testing detection systems.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Difficulty in mapping security events to frameworks like MITRE ATT&amp;CK.</a:t>
            </a:r>
          </a:p>
          <a:p>
            <a:pPr algn="l">
              <a:lnSpc>
                <a:spcPts val="475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686757" y="6019858"/>
            <a:ext cx="2251829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RoxboroughCF Bold"/>
                <a:ea typeface="RoxboroughCF Bold"/>
                <a:cs typeface="RoxboroughCF Bold"/>
                <a:sym typeface="RoxboroughCF Bold"/>
              </a:rPr>
              <a:t>Impact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86757" y="7239635"/>
            <a:ext cx="17345226" cy="244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Incr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eased risk of undetected breaches.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elayed incident response.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mpliance and reporting challenges.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26319" y="-171450"/>
            <a:ext cx="1039975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Solution Overview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31211" y="1436432"/>
            <a:ext cx="5366028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RoxboroughCF Bold"/>
                <a:ea typeface="RoxboroughCF Bold"/>
                <a:cs typeface="RoxboroughCF Bold"/>
                <a:sym typeface="RoxboroughCF Bold"/>
              </a:rPr>
              <a:t>Project Overview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86757" y="2526893"/>
            <a:ext cx="17345226" cy="244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Developed a Py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thon-based simulation tool for generating attack scenarios and logs.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apped events to MITRE ATT&amp;CK tactics and techniques.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Integrated AI for breach narration and anomaly detection.</a:t>
            </a:r>
          </a:p>
          <a:p>
            <a:pPr algn="l">
              <a:lnSpc>
                <a:spcPts val="475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686757" y="4473486"/>
            <a:ext cx="3878342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RoxboroughCF Bold"/>
                <a:ea typeface="RoxboroughCF Bold"/>
                <a:cs typeface="RoxboroughCF Bold"/>
                <a:sym typeface="RoxboroughCF Bold"/>
              </a:rPr>
              <a:t>Key features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5389156"/>
            <a:ext cx="18031983" cy="5100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Scenari</a:t>
            </a:r>
            <a:r>
              <a:rPr lang="en-US" sz="3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o-based Attack Simulation: Predefined attack chains (e.g., Credential Theft, Ransomware, Phishing).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Synthetic Log Generation: Realistic logs with contextual metadata (timestamp, IP, user, event, MITRE mapping).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AI-Powered Analysis: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Attack narrative generation using language models.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Anomaly detection using machine learning.</a:t>
            </a:r>
          </a:p>
          <a:p>
            <a:pPr algn="l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Visualization: Interactive dashboards for log review and analysis.</a:t>
            </a:r>
          </a:p>
          <a:p>
            <a:pPr algn="l">
              <a:lnSpc>
                <a:spcPts val="448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65132" y="0"/>
            <a:ext cx="8678868" cy="4855238"/>
          </a:xfrm>
          <a:custGeom>
            <a:avLst/>
            <a:gdLst/>
            <a:ahLst/>
            <a:cxnLst/>
            <a:rect r="r" b="b" t="t" l="l"/>
            <a:pathLst>
              <a:path h="4855238" w="8678868">
                <a:moveTo>
                  <a:pt x="0" y="0"/>
                </a:moveTo>
                <a:lnTo>
                  <a:pt x="8678868" y="0"/>
                </a:lnTo>
                <a:lnTo>
                  <a:pt x="8678868" y="4855238"/>
                </a:lnTo>
                <a:lnTo>
                  <a:pt x="0" y="485523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29" t="-1160" r="-529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31345" y="265832"/>
            <a:ext cx="8189647" cy="7268311"/>
          </a:xfrm>
          <a:custGeom>
            <a:avLst/>
            <a:gdLst/>
            <a:ahLst/>
            <a:cxnLst/>
            <a:rect r="r" b="b" t="t" l="l"/>
            <a:pathLst>
              <a:path h="7268311" w="8189647">
                <a:moveTo>
                  <a:pt x="0" y="0"/>
                </a:moveTo>
                <a:lnTo>
                  <a:pt x="8189646" y="0"/>
                </a:lnTo>
                <a:lnTo>
                  <a:pt x="8189646" y="7268312"/>
                </a:lnTo>
                <a:lnTo>
                  <a:pt x="0" y="72683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98399" y="5330398"/>
            <a:ext cx="9277907" cy="3509760"/>
          </a:xfrm>
          <a:custGeom>
            <a:avLst/>
            <a:gdLst/>
            <a:ahLst/>
            <a:cxnLst/>
            <a:rect r="r" b="b" t="t" l="l"/>
            <a:pathLst>
              <a:path h="3509760" w="9277907">
                <a:moveTo>
                  <a:pt x="0" y="0"/>
                </a:moveTo>
                <a:lnTo>
                  <a:pt x="9277906" y="0"/>
                </a:lnTo>
                <a:lnTo>
                  <a:pt x="9277906" y="3509760"/>
                </a:lnTo>
                <a:lnTo>
                  <a:pt x="0" y="350976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99" r="0" b="-249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98336" y="4750008"/>
            <a:ext cx="456128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anomaly_detection.py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76467" y="8773483"/>
            <a:ext cx="456128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breach_narrator.py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383449" y="7847099"/>
            <a:ext cx="456128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app.py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83704"/>
            <a:ext cx="5811827" cy="7452545"/>
          </a:xfrm>
          <a:custGeom>
            <a:avLst/>
            <a:gdLst/>
            <a:ahLst/>
            <a:cxnLst/>
            <a:rect r="r" b="b" t="t" l="l"/>
            <a:pathLst>
              <a:path h="7452545" w="5811827">
                <a:moveTo>
                  <a:pt x="0" y="0"/>
                </a:moveTo>
                <a:lnTo>
                  <a:pt x="5811827" y="0"/>
                </a:lnTo>
                <a:lnTo>
                  <a:pt x="5811827" y="7452545"/>
                </a:lnTo>
                <a:lnTo>
                  <a:pt x="0" y="74525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973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798203" y="210860"/>
            <a:ext cx="6691595" cy="6077028"/>
          </a:xfrm>
          <a:custGeom>
            <a:avLst/>
            <a:gdLst/>
            <a:ahLst/>
            <a:cxnLst/>
            <a:rect r="r" b="b" t="t" l="l"/>
            <a:pathLst>
              <a:path h="6077028" w="6691595">
                <a:moveTo>
                  <a:pt x="0" y="0"/>
                </a:moveTo>
                <a:lnTo>
                  <a:pt x="6691594" y="0"/>
                </a:lnTo>
                <a:lnTo>
                  <a:pt x="6691594" y="6077028"/>
                </a:lnTo>
                <a:lnTo>
                  <a:pt x="0" y="60770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16804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489797" y="4871425"/>
            <a:ext cx="5615200" cy="4386875"/>
          </a:xfrm>
          <a:custGeom>
            <a:avLst/>
            <a:gdLst/>
            <a:ahLst/>
            <a:cxnLst/>
            <a:rect r="r" b="b" t="t" l="l"/>
            <a:pathLst>
              <a:path h="4386875" w="5615200">
                <a:moveTo>
                  <a:pt x="0" y="0"/>
                </a:moveTo>
                <a:lnTo>
                  <a:pt x="5615200" y="0"/>
                </a:lnTo>
                <a:lnTo>
                  <a:pt x="5615200" y="4386875"/>
                </a:lnTo>
                <a:lnTo>
                  <a:pt x="0" y="43868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966098" y="8147958"/>
            <a:ext cx="4088606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attack_scenarios.py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2403" y="912637"/>
            <a:ext cx="8199442" cy="6559554"/>
          </a:xfrm>
          <a:custGeom>
            <a:avLst/>
            <a:gdLst/>
            <a:ahLst/>
            <a:cxnLst/>
            <a:rect r="r" b="b" t="t" l="l"/>
            <a:pathLst>
              <a:path h="6559554" w="8199442">
                <a:moveTo>
                  <a:pt x="0" y="0"/>
                </a:moveTo>
                <a:lnTo>
                  <a:pt x="8199442" y="0"/>
                </a:lnTo>
                <a:lnTo>
                  <a:pt x="8199442" y="6559554"/>
                </a:lnTo>
                <a:lnTo>
                  <a:pt x="0" y="65595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424550"/>
            <a:ext cx="8373032" cy="7535728"/>
          </a:xfrm>
          <a:custGeom>
            <a:avLst/>
            <a:gdLst/>
            <a:ahLst/>
            <a:cxnLst/>
            <a:rect r="r" b="b" t="t" l="l"/>
            <a:pathLst>
              <a:path h="7535728" w="8373032">
                <a:moveTo>
                  <a:pt x="0" y="0"/>
                </a:moveTo>
                <a:lnTo>
                  <a:pt x="8373032" y="0"/>
                </a:lnTo>
                <a:lnTo>
                  <a:pt x="8373032" y="7535728"/>
                </a:lnTo>
                <a:lnTo>
                  <a:pt x="0" y="75357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59297" y="8404815"/>
            <a:ext cx="346043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log_generator.py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68974" y="8404815"/>
            <a:ext cx="372308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mitre_mapping.py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65563" y="2575244"/>
            <a:ext cx="2929313" cy="6900394"/>
          </a:xfrm>
          <a:custGeom>
            <a:avLst/>
            <a:gdLst/>
            <a:ahLst/>
            <a:cxnLst/>
            <a:rect r="r" b="b" t="t" l="l"/>
            <a:pathLst>
              <a:path h="6900394" w="2929313">
                <a:moveTo>
                  <a:pt x="0" y="0"/>
                </a:moveTo>
                <a:lnTo>
                  <a:pt x="2929314" y="0"/>
                </a:lnTo>
                <a:lnTo>
                  <a:pt x="2929314" y="6900394"/>
                </a:lnTo>
                <a:lnTo>
                  <a:pt x="0" y="69003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943" t="-11317" r="-34872" b="-929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188427" y="2410464"/>
            <a:ext cx="5413617" cy="7296307"/>
          </a:xfrm>
          <a:custGeom>
            <a:avLst/>
            <a:gdLst/>
            <a:ahLst/>
            <a:cxnLst/>
            <a:rect r="r" b="b" t="t" l="l"/>
            <a:pathLst>
              <a:path h="7296307" w="5413617">
                <a:moveTo>
                  <a:pt x="0" y="0"/>
                </a:moveTo>
                <a:lnTo>
                  <a:pt x="5413617" y="0"/>
                </a:lnTo>
                <a:lnTo>
                  <a:pt x="5413617" y="7296307"/>
                </a:lnTo>
                <a:lnTo>
                  <a:pt x="0" y="72963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241" r="0" b="-3241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015977" y="-171450"/>
            <a:ext cx="13020437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Fredoka"/>
                <a:ea typeface="Fredoka"/>
                <a:cs typeface="Fredoka"/>
                <a:sym typeface="Fredoka"/>
              </a:rPr>
              <a:t>Code / Tool breakdown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538323" y="1290319"/>
            <a:ext cx="3211354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RoxboroughCF Bold"/>
                <a:ea typeface="RoxboroughCF Bold"/>
                <a:cs typeface="RoxboroughCF Bold"/>
                <a:sym typeface="RoxboroughCF Bold"/>
              </a:rPr>
              <a:t>Flowchart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FFFFFF">
                <a:alpha val="100000"/>
              </a:srgbClr>
            </a:gs>
            <a:gs pos="100000">
              <a:srgbClr val="949494">
                <a:alpha val="100000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8406" y="132080"/>
            <a:ext cx="6367106" cy="89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RoxboroughCF Bold"/>
                <a:ea typeface="RoxboroughCF Bold"/>
                <a:cs typeface="RoxboroughCF Bold"/>
                <a:sym typeface="RoxboroughCF Bold"/>
              </a:rPr>
              <a:t>Module_Breakdown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08406" y="1993816"/>
            <a:ext cx="17812821" cy="4247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mitre_mapping.py: Maps security even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ts to MITRE ATT&amp;CK tactics and techniques.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log_generator.py: Generates synthetic logs for selected attack scenarios.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attack_scenarios.py: Defines multiple real-world attack chains.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bre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ach_narrator.py: Uses AI (e.g., FLAN-T5) to generate a narrative of the attack.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anomaly_detector.py: Detects unusual events using machine learning (Isolation Forest).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app.py: </a:t>
            </a:r>
            <a:r>
              <a:rPr lang="en-US" sz="3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Provides an interactive interface for scenario simulation and analysis.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DAGnGz7X2mQ</dc:identifier>
  <dcterms:modified xsi:type="dcterms:W3CDTF">2011-08-01T06:04:30Z</dcterms:modified>
  <cp:revision>1</cp:revision>
  <dc:title>AI-Enhanced Breach and Attack Simulator</dc:title>
</cp:coreProperties>
</file>

<file path=docProps/thumbnail.jpeg>
</file>